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5.jpg" ContentType="image/jpeg"/>
  <Override PartName="/ppt/theme/theme2.xml" ContentType="application/vnd.openxmlformats-officedocument.theme+xml"/>
  <Override PartName="/ppt/media/image38.jpg" ContentType="image/jpe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9" r:id="rId4"/>
    <p:sldId id="293" r:id="rId5"/>
    <p:sldId id="294" r:id="rId6"/>
    <p:sldId id="295" r:id="rId7"/>
    <p:sldId id="29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92" r:id="rId35"/>
    <p:sldId id="29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9"/>
    <a:srgbClr val="033978"/>
    <a:srgbClr val="003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81B80F-DAC4-4390-A02D-87E261A5B0EA}" v="1" dt="2024-07-03T14:51:41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CQUE Damien" userId="8e396263-012a-41b1-9237-a3c9ded3a83d" providerId="ADAL" clId="{7B81B80F-DAC4-4390-A02D-87E261A5B0EA}"/>
    <pc:docChg chg="modSld">
      <pc:chgData name="MELICQUE Damien" userId="8e396263-012a-41b1-9237-a3c9ded3a83d" providerId="ADAL" clId="{7B81B80F-DAC4-4390-A02D-87E261A5B0EA}" dt="2024-07-03T14:54:01.467" v="93" actId="14100"/>
      <pc:docMkLst>
        <pc:docMk/>
      </pc:docMkLst>
      <pc:sldChg chg="addSp modSp mod">
        <pc:chgData name="MELICQUE Damien" userId="8e396263-012a-41b1-9237-a3c9ded3a83d" providerId="ADAL" clId="{7B81B80F-DAC4-4390-A02D-87E261A5B0EA}" dt="2024-07-03T14:54:01.467" v="93" actId="14100"/>
        <pc:sldMkLst>
          <pc:docMk/>
          <pc:sldMk cId="555695676" sldId="257"/>
        </pc:sldMkLst>
        <pc:spChg chg="mod">
          <ac:chgData name="MELICQUE Damien" userId="8e396263-012a-41b1-9237-a3c9ded3a83d" providerId="ADAL" clId="{7B81B80F-DAC4-4390-A02D-87E261A5B0EA}" dt="2024-07-03T14:52:59.958" v="26" actId="404"/>
          <ac:spMkLst>
            <pc:docMk/>
            <pc:sldMk cId="555695676" sldId="257"/>
            <ac:spMk id="3" creationId="{AFD4F4D0-8D47-56A1-EAB7-A3BFA863BABD}"/>
          </ac:spMkLst>
        </pc:spChg>
        <pc:spChg chg="add mod">
          <ac:chgData name="MELICQUE Damien" userId="8e396263-012a-41b1-9237-a3c9ded3a83d" providerId="ADAL" clId="{7B81B80F-DAC4-4390-A02D-87E261A5B0EA}" dt="2024-07-03T14:54:01.467" v="93" actId="14100"/>
          <ac:spMkLst>
            <pc:docMk/>
            <pc:sldMk cId="555695676" sldId="257"/>
            <ac:spMk id="7" creationId="{8908D010-0363-53C8-90C0-58CFBFFE40CE}"/>
          </ac:spMkLst>
        </pc:spChg>
        <pc:picChg chg="add mod modCrop">
          <ac:chgData name="MELICQUE Damien" userId="8e396263-012a-41b1-9237-a3c9ded3a83d" providerId="ADAL" clId="{7B81B80F-DAC4-4390-A02D-87E261A5B0EA}" dt="2024-07-03T14:53:05.796" v="27" actId="1076"/>
          <ac:picMkLst>
            <pc:docMk/>
            <pc:sldMk cId="555695676" sldId="257"/>
            <ac:picMk id="6" creationId="{DA5EC183-C11E-61A9-B5D8-D9E171EE21AC}"/>
          </ac:picMkLst>
        </pc:picChg>
      </pc:sldChg>
      <pc:sldChg chg="modSp mod">
        <pc:chgData name="MELICQUE Damien" userId="8e396263-012a-41b1-9237-a3c9ded3a83d" providerId="ADAL" clId="{7B81B80F-DAC4-4390-A02D-87E261A5B0EA}" dt="2024-07-03T14:41:54.032" v="4" actId="20577"/>
        <pc:sldMkLst>
          <pc:docMk/>
          <pc:sldMk cId="1085619491" sldId="259"/>
        </pc:sldMkLst>
        <pc:spChg chg="mod">
          <ac:chgData name="MELICQUE Damien" userId="8e396263-012a-41b1-9237-a3c9ded3a83d" providerId="ADAL" clId="{7B81B80F-DAC4-4390-A02D-87E261A5B0EA}" dt="2024-07-03T14:41:54.032" v="4" actId="20577"/>
          <ac:spMkLst>
            <pc:docMk/>
            <pc:sldMk cId="1085619491" sldId="259"/>
            <ac:spMk id="3" creationId="{AFD4F4D0-8D47-56A1-EAB7-A3BFA863BAB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A7CE9-4C59-45A5-B4DF-BBAC215C13C4}" type="datetimeFigureOut">
              <a:rPr lang="fr-FR" smtClean="0"/>
              <a:t>03/07/2024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DEB6A-356B-4246-B627-E18CA35C3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3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6DBD4-6AD4-EF47-911D-E3F034F23FA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711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447" y="4058411"/>
            <a:ext cx="11631168" cy="133045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545" y="216408"/>
            <a:ext cx="1089151" cy="938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01449" y="2483611"/>
            <a:ext cx="65890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r>
              <a:rPr lang="fr-FR"/>
              <a:t>Application FAL - District 71 - Saison 2024/2025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19CD6A45-45B0-4EB9-AA26-690945ABF375}" type="datetime1">
              <a:rPr lang="fr-FR" smtClean="0"/>
              <a:t>03/07/2024</a:t>
            </a:fld>
            <a:endParaRPr lang="fr-FR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F72BEA42-08D5-4CCC-8823-B4CD58065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99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3408F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3408F"/>
                </a:solidFill>
                <a:latin typeface="Arial MT"/>
                <a:cs typeface="Arial M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r>
              <a:rPr lang="fr-FR"/>
              <a:t>Application FAL - District 71 - Saison 2024/2025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2FC16167-8DD8-48CA-8592-C64B91BED8D0}" type="datetime1">
              <a:rPr lang="fr-FR" smtClean="0"/>
              <a:t>03/07/2024</a:t>
            </a:fld>
            <a:endParaRPr lang="fr-FR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F72BEA42-08D5-4CCC-8823-B4CD58065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49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3408F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r>
              <a:rPr lang="fr-FR"/>
              <a:t>Application FAL - District 71 - Saison 2024/2025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14FCCD65-4B70-41E2-A355-A642A0EAD0E3}" type="datetime1">
              <a:rPr lang="fr-FR" smtClean="0"/>
              <a:t>03/07/2024</a:t>
            </a:fld>
            <a:endParaRPr lang="fr-FR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F72BEA42-08D5-4CCC-8823-B4CD58065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55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3408F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r>
              <a:rPr lang="fr-FR"/>
              <a:t>Application FAL - District 71 - Saison 2024/2025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C39BC28A-67C4-4196-99A9-6B382936225A}" type="datetime1">
              <a:rPr lang="fr-FR" smtClean="0"/>
              <a:t>03/07/2024</a:t>
            </a:fld>
            <a:endParaRPr lang="fr-FR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F72BEA42-08D5-4CCC-8823-B4CD58065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87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r>
              <a:rPr lang="fr-FR"/>
              <a:t>Application FAL - District 71 - Saison 2024/2025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ACB9F727-1BB8-495C-8C2C-79708001F500}" type="datetime1">
              <a:rPr lang="fr-FR" smtClean="0"/>
              <a:t>03/07/2024</a:t>
            </a:fld>
            <a:endParaRPr lang="fr-FR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F72BEA42-08D5-4CCC-8823-B4CD58065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4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EE0C0-3FED-5ACF-D2B9-423CCB44F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BE8947-1692-65F3-DEA6-BE9312989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D3973D-6F47-CEA3-DCFB-CC28561E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BFC1-EBB8-4CBA-A12A-FDA73AB43211}" type="datetime1">
              <a:rPr lang="fr-FR" smtClean="0"/>
              <a:t>03/07/2024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A7C13B-8D09-B2BB-E87F-CD091B05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Application FAL - District 71 - Saison 2024/2025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0AED57-647F-E770-F3D1-001031FD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EA42-08D5-4CCC-8823-B4CD58065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00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1" r="3654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343" y="290688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3BF47E-36D8-A046-9CAA-D221B3F5C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966" y="602190"/>
            <a:ext cx="2150755" cy="23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4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" y="1"/>
            <a:ext cx="12191999" cy="645384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062976" y="1824227"/>
            <a:ext cx="3837093" cy="715010"/>
          </a:xfrm>
          <a:custGeom>
            <a:avLst/>
            <a:gdLst/>
            <a:ahLst/>
            <a:cxnLst/>
            <a:rect l="l" t="t" r="r" b="b"/>
            <a:pathLst>
              <a:path w="2877820" h="715010">
                <a:moveTo>
                  <a:pt x="2877312" y="0"/>
                </a:moveTo>
                <a:lnTo>
                  <a:pt x="2870962" y="0"/>
                </a:lnTo>
                <a:lnTo>
                  <a:pt x="2749676" y="20066"/>
                </a:lnTo>
                <a:lnTo>
                  <a:pt x="2626360" y="42418"/>
                </a:lnTo>
                <a:lnTo>
                  <a:pt x="2371216" y="91567"/>
                </a:lnTo>
                <a:lnTo>
                  <a:pt x="2103246" y="149606"/>
                </a:lnTo>
                <a:lnTo>
                  <a:pt x="1822449" y="216662"/>
                </a:lnTo>
                <a:lnTo>
                  <a:pt x="1565147" y="281432"/>
                </a:lnTo>
                <a:lnTo>
                  <a:pt x="842137" y="444500"/>
                </a:lnTo>
                <a:lnTo>
                  <a:pt x="621029" y="489204"/>
                </a:lnTo>
                <a:lnTo>
                  <a:pt x="199897" y="567309"/>
                </a:lnTo>
                <a:lnTo>
                  <a:pt x="0" y="600837"/>
                </a:lnTo>
                <a:lnTo>
                  <a:pt x="270128" y="638810"/>
                </a:lnTo>
                <a:lnTo>
                  <a:pt x="397637" y="654431"/>
                </a:lnTo>
                <a:lnTo>
                  <a:pt x="644397" y="681227"/>
                </a:lnTo>
                <a:lnTo>
                  <a:pt x="874013" y="699135"/>
                </a:lnTo>
                <a:lnTo>
                  <a:pt x="984631" y="705866"/>
                </a:lnTo>
                <a:lnTo>
                  <a:pt x="1093089" y="710311"/>
                </a:lnTo>
                <a:lnTo>
                  <a:pt x="1297177" y="714756"/>
                </a:lnTo>
                <a:lnTo>
                  <a:pt x="1395094" y="714756"/>
                </a:lnTo>
                <a:lnTo>
                  <a:pt x="1584324" y="710311"/>
                </a:lnTo>
                <a:lnTo>
                  <a:pt x="1673606" y="705866"/>
                </a:lnTo>
                <a:lnTo>
                  <a:pt x="1843786" y="692404"/>
                </a:lnTo>
                <a:lnTo>
                  <a:pt x="1926716" y="683513"/>
                </a:lnTo>
                <a:lnTo>
                  <a:pt x="2084069" y="661162"/>
                </a:lnTo>
                <a:lnTo>
                  <a:pt x="2232914" y="634364"/>
                </a:lnTo>
                <a:lnTo>
                  <a:pt x="2373248" y="603123"/>
                </a:lnTo>
                <a:lnTo>
                  <a:pt x="2507234" y="567309"/>
                </a:lnTo>
                <a:lnTo>
                  <a:pt x="2634868" y="527176"/>
                </a:lnTo>
                <a:lnTo>
                  <a:pt x="2756153" y="482473"/>
                </a:lnTo>
                <a:lnTo>
                  <a:pt x="2873120" y="435610"/>
                </a:lnTo>
                <a:lnTo>
                  <a:pt x="2877312" y="433324"/>
                </a:lnTo>
                <a:lnTo>
                  <a:pt x="2877312" y="0"/>
                </a:lnTo>
                <a:close/>
              </a:path>
            </a:pathLst>
          </a:custGeom>
          <a:solidFill>
            <a:srgbClr val="FFFFFF">
              <a:alpha val="29019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3493007" y="1696211"/>
            <a:ext cx="7393093" cy="850900"/>
          </a:xfrm>
          <a:custGeom>
            <a:avLst/>
            <a:gdLst/>
            <a:ahLst/>
            <a:cxnLst/>
            <a:rect l="l" t="t" r="r" b="b"/>
            <a:pathLst>
              <a:path w="5544820" h="85090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9" y="156210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866519" y="421893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733038" y="77444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3772407" y="1695450"/>
            <a:ext cx="8117840" cy="788035"/>
          </a:xfrm>
          <a:custGeom>
            <a:avLst/>
            <a:gdLst/>
            <a:ahLst/>
            <a:cxnLst/>
            <a:rect l="l" t="t" r="r" b="b"/>
            <a:pathLst>
              <a:path w="6088380" h="788035">
                <a:moveTo>
                  <a:pt x="0" y="91821"/>
                </a:moveTo>
                <a:lnTo>
                  <a:pt x="19176" y="87375"/>
                </a:lnTo>
                <a:lnTo>
                  <a:pt x="76581" y="76200"/>
                </a:lnTo>
                <a:lnTo>
                  <a:pt x="174370" y="60578"/>
                </a:lnTo>
                <a:lnTo>
                  <a:pt x="238125" y="51688"/>
                </a:lnTo>
                <a:lnTo>
                  <a:pt x="312546" y="42672"/>
                </a:lnTo>
                <a:lnTo>
                  <a:pt x="395477" y="36067"/>
                </a:lnTo>
                <a:lnTo>
                  <a:pt x="491108" y="29337"/>
                </a:lnTo>
                <a:lnTo>
                  <a:pt x="595248" y="22605"/>
                </a:lnTo>
                <a:lnTo>
                  <a:pt x="712216" y="18161"/>
                </a:lnTo>
                <a:lnTo>
                  <a:pt x="839723" y="16001"/>
                </a:lnTo>
                <a:lnTo>
                  <a:pt x="978027" y="13715"/>
                </a:lnTo>
                <a:lnTo>
                  <a:pt x="1126744" y="16001"/>
                </a:lnTo>
                <a:lnTo>
                  <a:pt x="1286256" y="20447"/>
                </a:lnTo>
                <a:lnTo>
                  <a:pt x="1458468" y="29337"/>
                </a:lnTo>
                <a:lnTo>
                  <a:pt x="1641220" y="40512"/>
                </a:lnTo>
                <a:lnTo>
                  <a:pt x="1834769" y="58292"/>
                </a:lnTo>
                <a:lnTo>
                  <a:pt x="2041017" y="78359"/>
                </a:lnTo>
                <a:lnTo>
                  <a:pt x="2259965" y="102997"/>
                </a:lnTo>
                <a:lnTo>
                  <a:pt x="2489581" y="131952"/>
                </a:lnTo>
                <a:lnTo>
                  <a:pt x="2731897" y="167639"/>
                </a:lnTo>
                <a:lnTo>
                  <a:pt x="2984881" y="207772"/>
                </a:lnTo>
                <a:lnTo>
                  <a:pt x="3250692" y="254635"/>
                </a:lnTo>
                <a:lnTo>
                  <a:pt x="3529203" y="310514"/>
                </a:lnTo>
                <a:lnTo>
                  <a:pt x="3820414" y="370713"/>
                </a:lnTo>
                <a:lnTo>
                  <a:pt x="4124452" y="437641"/>
                </a:lnTo>
                <a:lnTo>
                  <a:pt x="4441190" y="513461"/>
                </a:lnTo>
                <a:lnTo>
                  <a:pt x="4770755" y="596011"/>
                </a:lnTo>
                <a:lnTo>
                  <a:pt x="5113020" y="687451"/>
                </a:lnTo>
                <a:lnTo>
                  <a:pt x="5468112" y="787908"/>
                </a:lnTo>
              </a:path>
              <a:path w="6088380" h="788035">
                <a:moveTo>
                  <a:pt x="2781299" y="652272"/>
                </a:moveTo>
                <a:lnTo>
                  <a:pt x="2876931" y="625475"/>
                </a:lnTo>
                <a:lnTo>
                  <a:pt x="3138423" y="556260"/>
                </a:lnTo>
                <a:lnTo>
                  <a:pt x="3319018" y="509270"/>
                </a:lnTo>
                <a:lnTo>
                  <a:pt x="3527298" y="457962"/>
                </a:lnTo>
                <a:lnTo>
                  <a:pt x="3758946" y="402082"/>
                </a:lnTo>
                <a:lnTo>
                  <a:pt x="4007612" y="341757"/>
                </a:lnTo>
                <a:lnTo>
                  <a:pt x="4271137" y="283717"/>
                </a:lnTo>
                <a:lnTo>
                  <a:pt x="4541139" y="225551"/>
                </a:lnTo>
                <a:lnTo>
                  <a:pt x="4817364" y="171958"/>
                </a:lnTo>
                <a:lnTo>
                  <a:pt x="5091557" y="120650"/>
                </a:lnTo>
                <a:lnTo>
                  <a:pt x="5227574" y="98298"/>
                </a:lnTo>
                <a:lnTo>
                  <a:pt x="5359400" y="75946"/>
                </a:lnTo>
                <a:lnTo>
                  <a:pt x="5491099" y="58038"/>
                </a:lnTo>
                <a:lnTo>
                  <a:pt x="5618734" y="40259"/>
                </a:lnTo>
                <a:lnTo>
                  <a:pt x="5744083" y="26797"/>
                </a:lnTo>
                <a:lnTo>
                  <a:pt x="5863082" y="15621"/>
                </a:lnTo>
                <a:lnTo>
                  <a:pt x="5977890" y="6730"/>
                </a:lnTo>
                <a:lnTo>
                  <a:pt x="608838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8786" y="1025143"/>
            <a:ext cx="487442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40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150" y="1672209"/>
            <a:ext cx="11749700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23408F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30361" y="6554920"/>
            <a:ext cx="347810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r>
              <a:rPr lang="fr-FR"/>
              <a:t>Application FAL - District 71 - Saison 2024/2025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9034" y="6554920"/>
            <a:ext cx="87545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9F12E1E4-3738-434C-B228-3404D4E052F3}" type="datetime1">
              <a:rPr lang="fr-FR" smtClean="0"/>
              <a:t>03/07/2024</a:t>
            </a:fld>
            <a:endParaRPr lang="fr-FR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97056" y="6554921"/>
            <a:ext cx="19557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95979B"/>
                </a:solidFill>
                <a:latin typeface="Arial MT"/>
                <a:cs typeface="Arial MT"/>
              </a:defRPr>
            </a:lvl1pPr>
          </a:lstStyle>
          <a:p>
            <a:fld id="{F72BEA42-08D5-4CCC-8823-B4CD58065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21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mailto:secretariat@district71.fff.fr" TargetMode="External"/><Relationship Id="rId4" Type="http://schemas.openxmlformats.org/officeDocument/2006/relationships/hyperlink" Target="mailto:dmelicque@district71.fff.fr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93C9256-1106-AEDA-8EEB-C98030829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4108" y="2080488"/>
            <a:ext cx="9723783" cy="1661993"/>
          </a:xfrm>
        </p:spPr>
        <p:txBody>
          <a:bodyPr/>
          <a:lstStyle/>
          <a:p>
            <a:pPr algn="ctr"/>
            <a:r>
              <a:rPr lang="en-US" sz="5400" b="1" i="1" dirty="0">
                <a:latin typeface="+mj-lt"/>
              </a:rPr>
              <a:t>Application </a:t>
            </a:r>
            <a:r>
              <a:rPr lang="en-US" sz="5400" b="1" i="1" dirty="0" err="1">
                <a:latin typeface="+mj-lt"/>
              </a:rPr>
              <a:t>fédérale</a:t>
            </a:r>
            <a:r>
              <a:rPr lang="en-US" sz="5400" b="1" i="1" dirty="0">
                <a:latin typeface="+mj-lt"/>
              </a:rPr>
              <a:t> FAL</a:t>
            </a:r>
            <a:br>
              <a:rPr lang="en-US" sz="5400" b="1" i="1" dirty="0">
                <a:latin typeface="+mj-lt"/>
              </a:rPr>
            </a:br>
            <a:r>
              <a:rPr lang="en-US" sz="5400" b="1" i="1" dirty="0">
                <a:latin typeface="+mj-lt"/>
              </a:rPr>
              <a:t>(Football Animation et </a:t>
            </a:r>
            <a:r>
              <a:rPr lang="en-US" sz="5400" b="1" i="1" dirty="0" err="1">
                <a:latin typeface="+mj-lt"/>
              </a:rPr>
              <a:t>Loisir</a:t>
            </a:r>
            <a:r>
              <a:rPr lang="en-US" sz="5400" b="1" i="1" dirty="0">
                <a:latin typeface="+mj-lt"/>
              </a:rPr>
              <a:t>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5F7900-8026-3419-428E-E2409CF08F0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828799" y="5167837"/>
            <a:ext cx="8534400" cy="276999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Saison 2024/2025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53EDF472-FE10-0758-4F30-1868E1B8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7445E3A-6411-DD66-9983-90F4B175B0B4}"/>
              </a:ext>
            </a:extLst>
          </p:cNvPr>
          <p:cNvSpPr txBox="1">
            <a:spLocks/>
          </p:cNvSpPr>
          <p:nvPr/>
        </p:nvSpPr>
        <p:spPr>
          <a:xfrm>
            <a:off x="1828799" y="3980441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sz="1300" b="0" i="0">
                <a:solidFill>
                  <a:srgbClr val="23408F"/>
                </a:solidFill>
                <a:latin typeface="Arial MT"/>
                <a:ea typeface="+mn-ea"/>
                <a:cs typeface="Arial MT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kern="0" dirty="0">
                <a:solidFill>
                  <a:schemeClr val="bg1"/>
                </a:solidFill>
                <a:latin typeface="+mn-lt"/>
              </a:rPr>
              <a:t>District </a:t>
            </a:r>
            <a:r>
              <a:rPr lang="en-US" sz="3200" b="1" i="1" kern="0" dirty="0" err="1">
                <a:solidFill>
                  <a:schemeClr val="bg1"/>
                </a:solidFill>
                <a:latin typeface="+mn-lt"/>
              </a:rPr>
              <a:t>Saône</a:t>
            </a:r>
            <a:r>
              <a:rPr lang="en-US" sz="3200" b="1" i="1" kern="0" dirty="0">
                <a:solidFill>
                  <a:schemeClr val="bg1"/>
                </a:solidFill>
                <a:latin typeface="+mn-lt"/>
              </a:rPr>
              <a:t>-et-Loire de Football</a:t>
            </a:r>
          </a:p>
        </p:txBody>
      </p:sp>
    </p:spTree>
    <p:extLst>
      <p:ext uri="{BB962C8B-B14F-4D97-AF65-F5344CB8AC3E}">
        <p14:creationId xmlns:p14="http://schemas.microsoft.com/office/powerpoint/2010/main" val="418889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vos documents d’organisation U7/U9/U11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402EAE-9496-1E81-F60E-9BB09B970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34" b="5727"/>
          <a:stretch/>
        </p:blipFill>
        <p:spPr>
          <a:xfrm>
            <a:off x="2111539" y="2421692"/>
            <a:ext cx="7968920" cy="3802749"/>
          </a:xfrm>
          <a:prstGeom prst="rect">
            <a:avLst/>
          </a:prstGeom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21D01914-8667-BAAB-1DC7-2EE856F9E21D}"/>
              </a:ext>
            </a:extLst>
          </p:cNvPr>
          <p:cNvSpPr/>
          <p:nvPr/>
        </p:nvSpPr>
        <p:spPr>
          <a:xfrm>
            <a:off x="3222464" y="3429000"/>
            <a:ext cx="1301750" cy="4953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829117-4BA0-62E9-E20E-3E1F2A92F1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4500728" y="3943350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3548EA-47AD-57ED-6068-D88225EED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8" y="1104720"/>
            <a:ext cx="802800" cy="802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F7DEEA-E857-B28D-E911-7FF2761024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1" y="1136068"/>
            <a:ext cx="802800" cy="802800"/>
          </a:xfrm>
          <a:prstGeom prst="rect">
            <a:avLst/>
          </a:prstGeom>
        </p:spPr>
      </p:pic>
      <p:pic>
        <p:nvPicPr>
          <p:cNvPr id="13" name="Image 1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A4E08E45-553E-D405-AEBF-48505A78BB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53" y="1568816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vos documents d’organisation U7/U9/U11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684437-EF87-9A53-B985-1A2DFC9F9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54" b="5760"/>
          <a:stretch/>
        </p:blipFill>
        <p:spPr bwMode="auto">
          <a:xfrm>
            <a:off x="1955999" y="2349909"/>
            <a:ext cx="8280000" cy="3953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5B1DE66A-8E30-AD1F-8422-D5CAB648602F}"/>
              </a:ext>
            </a:extLst>
          </p:cNvPr>
          <p:cNvSpPr/>
          <p:nvPr/>
        </p:nvSpPr>
        <p:spPr>
          <a:xfrm>
            <a:off x="4898749" y="3312078"/>
            <a:ext cx="2335572" cy="504826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7" name="Zone de texte 2">
            <a:extLst>
              <a:ext uri="{FF2B5EF4-FFF2-40B4-BE49-F238E27FC236}">
                <a16:creationId xmlns:a16="http://schemas.microsoft.com/office/drawing/2014/main" id="{76D8D4E2-A391-A997-D31A-F43734A3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695" y="3312078"/>
            <a:ext cx="145415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Renseigner la période du 01/09 au 01/11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14FCD1F-31A5-4BF6-E0EE-426E4BADE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8" y="1104720"/>
            <a:ext cx="802800" cy="802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42F27ED-C508-FC3F-E0DA-C11B2269C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1" y="1136068"/>
            <a:ext cx="802800" cy="802800"/>
          </a:xfrm>
          <a:prstGeom prst="rect">
            <a:avLst/>
          </a:prstGeom>
        </p:spPr>
      </p:pic>
      <p:pic>
        <p:nvPicPr>
          <p:cNvPr id="13" name="Image 1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8DAC8955-23E1-C466-8C12-A9412A7303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53" y="1568816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6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vos documents d’organisation U7/U9/U11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8350AD-2786-5274-936A-4A20032AD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08" b="15663"/>
          <a:stretch/>
        </p:blipFill>
        <p:spPr bwMode="auto">
          <a:xfrm>
            <a:off x="2192567" y="2556387"/>
            <a:ext cx="8280000" cy="3512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FE517E96-AAD8-5C70-2AEA-498262529403}"/>
              </a:ext>
            </a:extLst>
          </p:cNvPr>
          <p:cNvSpPr/>
          <p:nvPr/>
        </p:nvSpPr>
        <p:spPr>
          <a:xfrm>
            <a:off x="3484879" y="4237673"/>
            <a:ext cx="1687671" cy="112395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29B341-64A8-ABF0-09D8-392064DAD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4729956" y="5416730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 de texte 2">
            <a:extLst>
              <a:ext uri="{FF2B5EF4-FFF2-40B4-BE49-F238E27FC236}">
                <a16:creationId xmlns:a16="http://schemas.microsoft.com/office/drawing/2014/main" id="{AB4C2C39-3AF7-6177-2FD0-EDCCAA31F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527" y="4558348"/>
            <a:ext cx="174625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Cliquez sur le pavé pour avoir le détail du plateau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37B5FD-8D62-5BE8-7E88-B5345427A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8" y="1104720"/>
            <a:ext cx="802800" cy="802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D6C810D-AB87-D521-CA39-B9A2F270E2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1" y="1136068"/>
            <a:ext cx="802800" cy="802800"/>
          </a:xfrm>
          <a:prstGeom prst="rect">
            <a:avLst/>
          </a:prstGeom>
        </p:spPr>
      </p:pic>
      <p:pic>
        <p:nvPicPr>
          <p:cNvPr id="11" name="Image 10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5B7003B6-17CC-5419-6C16-A0EFB7463E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53" y="1568816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4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vos documents d’organisation U7/U9/U11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39814A-3D93-B25D-BD1D-137384F77F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7" b="6089"/>
          <a:stretch/>
        </p:blipFill>
        <p:spPr bwMode="auto">
          <a:xfrm>
            <a:off x="2192567" y="2214584"/>
            <a:ext cx="8280000" cy="3969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C6C2C4D4-8D86-3A5C-A64D-8924BCFB8454}"/>
              </a:ext>
            </a:extLst>
          </p:cNvPr>
          <p:cNvSpPr/>
          <p:nvPr/>
        </p:nvSpPr>
        <p:spPr>
          <a:xfrm>
            <a:off x="6691055" y="4906477"/>
            <a:ext cx="3583653" cy="8382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B1E623-B80B-39DF-E246-64CFB2E0F3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7977935" y="5325577"/>
            <a:ext cx="400662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02BF1D-8ACC-0F10-3801-630A2F5DA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8" y="1104720"/>
            <a:ext cx="802800" cy="802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23D381-B1E3-4880-9F1E-5A8826614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1" y="1136068"/>
            <a:ext cx="802800" cy="802800"/>
          </a:xfrm>
          <a:prstGeom prst="rect">
            <a:avLst/>
          </a:prstGeom>
        </p:spPr>
      </p:pic>
      <p:pic>
        <p:nvPicPr>
          <p:cNvPr id="10" name="Image 9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DEABB26E-698E-5A14-D1D0-2AFD080AAE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53" y="1568816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21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vos documents d’organisation U7/U9/U11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F02D2B-0D6C-DD92-F903-B8DE6C159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" t="10075" r="27497" b="5989"/>
          <a:stretch/>
        </p:blipFill>
        <p:spPr bwMode="auto">
          <a:xfrm>
            <a:off x="2681339" y="1843384"/>
            <a:ext cx="6980903" cy="446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049CB3BE-3B25-4953-9A0B-9D9A54BE4365}"/>
              </a:ext>
            </a:extLst>
          </p:cNvPr>
          <p:cNvSpPr/>
          <p:nvPr/>
        </p:nvSpPr>
        <p:spPr>
          <a:xfrm>
            <a:off x="7249242" y="3429000"/>
            <a:ext cx="2413000" cy="2460523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7" name="Zone de texte 2">
            <a:extLst>
              <a:ext uri="{FF2B5EF4-FFF2-40B4-BE49-F238E27FC236}">
                <a16:creationId xmlns:a16="http://schemas.microsoft.com/office/drawing/2014/main" id="{FF4ED057-843A-F1DF-2884-804F02644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348" y="4955458"/>
            <a:ext cx="1950884" cy="9340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 club organisateur devra saisir la présence et/ou absence des équipes ET scanner sa feuille de présence ET la feuille de plateau</a:t>
            </a:r>
          </a:p>
        </p:txBody>
      </p:sp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707D9C5A-D71C-E07E-BEFE-8260421908C9}"/>
              </a:ext>
            </a:extLst>
          </p:cNvPr>
          <p:cNvSpPr/>
          <p:nvPr/>
        </p:nvSpPr>
        <p:spPr>
          <a:xfrm>
            <a:off x="3333442" y="5939540"/>
            <a:ext cx="4286250" cy="49161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B78C69-95C4-24CB-8C87-69070AB494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5030930" y="603271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29B859-1F0B-EDEC-62AF-0D2985EE1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8" y="1104720"/>
            <a:ext cx="802800" cy="80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32EA355-837F-E16A-F545-DC5A2263A5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1" y="1136068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52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79879E-CF93-1C3F-DE01-FBEABEE47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27" b="40749"/>
          <a:stretch/>
        </p:blipFill>
        <p:spPr bwMode="auto">
          <a:xfrm>
            <a:off x="1691147" y="2611399"/>
            <a:ext cx="8809703" cy="3421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1742154" y="5104298"/>
            <a:ext cx="1041400" cy="4191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2382089" y="5609776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0C363932-0736-0629-6F1B-2169977B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(festival U11/U13)</a:t>
            </a:r>
          </a:p>
        </p:txBody>
      </p:sp>
    </p:spTree>
    <p:extLst>
      <p:ext uri="{BB962C8B-B14F-4D97-AF65-F5344CB8AC3E}">
        <p14:creationId xmlns:p14="http://schemas.microsoft.com/office/powerpoint/2010/main" val="1230849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AB5618-94FB-26E2-284E-50BA304AF5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54" b="6089"/>
          <a:stretch/>
        </p:blipFill>
        <p:spPr bwMode="auto">
          <a:xfrm>
            <a:off x="1985495" y="2106455"/>
            <a:ext cx="8280000" cy="3905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2016967" y="2956596"/>
            <a:ext cx="1041400" cy="472403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2666564" y="349119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856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4AA0FB-1411-DF22-AB80-A5AB5C8EA9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29" b="5760"/>
          <a:stretch/>
        </p:blipFill>
        <p:spPr bwMode="auto">
          <a:xfrm>
            <a:off x="1853399" y="2026725"/>
            <a:ext cx="8485200" cy="4014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3340467" y="3254996"/>
            <a:ext cx="1713314" cy="57275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4456035" y="394260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066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5366A2-734B-56BA-1A6D-D930C247F1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29" b="5760"/>
          <a:stretch/>
        </p:blipFill>
        <p:spPr bwMode="auto">
          <a:xfrm>
            <a:off x="1955999" y="2075266"/>
            <a:ext cx="8280000" cy="391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4992286" y="2896886"/>
            <a:ext cx="2185262" cy="57275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5527751" y="358178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 de texte 2">
            <a:extLst>
              <a:ext uri="{FF2B5EF4-FFF2-40B4-BE49-F238E27FC236}">
                <a16:creationId xmlns:a16="http://schemas.microsoft.com/office/drawing/2014/main" id="{836B2061-FFBE-F822-331E-7440F7015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60" y="2984648"/>
            <a:ext cx="145415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Renseigner la période du ………… au …………</a:t>
            </a:r>
          </a:p>
        </p:txBody>
      </p:sp>
    </p:spTree>
    <p:extLst>
      <p:ext uri="{BB962C8B-B14F-4D97-AF65-F5344CB8AC3E}">
        <p14:creationId xmlns:p14="http://schemas.microsoft.com/office/powerpoint/2010/main" val="352723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5366A2-734B-56BA-1A6D-D930C247F1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29" b="5760"/>
          <a:stretch/>
        </p:blipFill>
        <p:spPr bwMode="auto">
          <a:xfrm>
            <a:off x="1955999" y="2075266"/>
            <a:ext cx="8280000" cy="391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4992286" y="2896886"/>
            <a:ext cx="2185262" cy="57275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5527751" y="358178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 de texte 2">
            <a:extLst>
              <a:ext uri="{FF2B5EF4-FFF2-40B4-BE49-F238E27FC236}">
                <a16:creationId xmlns:a16="http://schemas.microsoft.com/office/drawing/2014/main" id="{836B2061-FFBE-F822-331E-7440F7015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60" y="2984648"/>
            <a:ext cx="145415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Renseigner la période du ………… au …………</a:t>
            </a:r>
          </a:p>
        </p:txBody>
      </p:sp>
    </p:spTree>
    <p:extLst>
      <p:ext uri="{BB962C8B-B14F-4D97-AF65-F5344CB8AC3E}">
        <p14:creationId xmlns:p14="http://schemas.microsoft.com/office/powerpoint/2010/main" val="415985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8786" y="1025143"/>
            <a:ext cx="4874428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Application FAL</a:t>
            </a:r>
            <a:br>
              <a:rPr lang="fr-FR" sz="2400" i="1" u="sng" dirty="0">
                <a:latin typeface="+mj-lt"/>
              </a:rPr>
            </a:br>
            <a:r>
              <a:rPr lang="fr-FR" sz="2400" i="1" u="sng" dirty="0">
                <a:latin typeface="+mj-lt"/>
              </a:rPr>
              <a:t>Principes, objectifs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D4F4D0-8D47-56A1-EAB7-A3BFA863B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180" y="2252977"/>
            <a:ext cx="11749700" cy="2062103"/>
          </a:xfrm>
        </p:spPr>
        <p:txBody>
          <a:bodyPr/>
          <a:lstStyle/>
          <a:p>
            <a:r>
              <a:rPr lang="fr-FR" sz="1400" dirty="0">
                <a:latin typeface="+mn-lt"/>
              </a:rPr>
              <a:t>La FFF développe depuis 2021, une application pour les plateaux du Foot Educatif et souhaite étendre son utilisation. Cette évolution vise à:</a:t>
            </a:r>
          </a:p>
          <a:p>
            <a:r>
              <a:rPr lang="fr-FR" sz="1400" dirty="0">
                <a:latin typeface="+mn-lt"/>
              </a:rPr>
              <a:t>	</a:t>
            </a:r>
            <a:r>
              <a:rPr lang="fr-FR" sz="1400" b="1" i="1" dirty="0">
                <a:latin typeface="+mn-lt"/>
              </a:rPr>
              <a:t>- digitaliser les actions des bénévoles des clubs,</a:t>
            </a:r>
          </a:p>
          <a:p>
            <a:r>
              <a:rPr lang="fr-FR" sz="1400" b="1" i="1" dirty="0">
                <a:latin typeface="+mn-lt"/>
              </a:rPr>
              <a:t>	-améliorer le traitement des documents et données pour les bilans</a:t>
            </a:r>
          </a:p>
          <a:p>
            <a:endParaRPr lang="fr-FR" sz="1100" dirty="0">
              <a:latin typeface="+mn-lt"/>
            </a:endParaRPr>
          </a:p>
          <a:p>
            <a:r>
              <a:rPr lang="fr-FR" sz="1400" dirty="0">
                <a:latin typeface="+mn-lt"/>
              </a:rPr>
              <a:t>De fait, notre district utilisera </a:t>
            </a:r>
            <a:r>
              <a:rPr lang="fr-FR" sz="1400" b="1" u="sng" dirty="0">
                <a:latin typeface="+mn-lt"/>
              </a:rPr>
              <a:t>exclusivement</a:t>
            </a:r>
            <a:r>
              <a:rPr lang="fr-FR" sz="1400" dirty="0">
                <a:latin typeface="+mn-lt"/>
              </a:rPr>
              <a:t> cette application pour la gestion des plateaux U7,U9 et U11, festival U11/U13/U13F, coupe futsal U11 à U18 (G et F), critérium ADOS / SENIORS à 7</a:t>
            </a:r>
          </a:p>
          <a:p>
            <a:endParaRPr lang="fr-FR" sz="1100" dirty="0">
              <a:latin typeface="+mn-lt"/>
            </a:endParaRPr>
          </a:p>
          <a:p>
            <a:r>
              <a:rPr lang="fr-FR" sz="1400" dirty="0">
                <a:latin typeface="+mn-lt"/>
              </a:rPr>
              <a:t>Cette évolution permettra une publication en ligne des plateaux de vos équipes – comme pour les matchs de vos équipes jeunes et séniors) et un suivi plus qualitatif de la commission</a:t>
            </a:r>
          </a:p>
          <a:p>
            <a:endParaRPr lang="fr-FR" sz="1400" dirty="0">
              <a:latin typeface="+mn-lt"/>
            </a:endParaRP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 dirty="0"/>
              <a:t>Application FAL - District 71 - Saison 2024/2025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5EC183-C11E-61A9-B5D8-D9E171EE2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41" t="433" r="441" b="13400"/>
          <a:stretch/>
        </p:blipFill>
        <p:spPr>
          <a:xfrm>
            <a:off x="2378746" y="4083212"/>
            <a:ext cx="9222665" cy="270357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908D010-0363-53C8-90C0-58CFBFFE40CE}"/>
              </a:ext>
            </a:extLst>
          </p:cNvPr>
          <p:cNvSpPr/>
          <p:nvPr/>
        </p:nvSpPr>
        <p:spPr>
          <a:xfrm>
            <a:off x="2275840" y="5914209"/>
            <a:ext cx="1473200" cy="537391"/>
          </a:xfrm>
          <a:prstGeom prst="ellipse">
            <a:avLst/>
          </a:prstGeom>
          <a:solidFill>
            <a:schemeClr val="lt1">
              <a:alpha val="4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69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A1403B-BF29-DF76-CF92-10899B8CF0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27" b="5430"/>
          <a:stretch/>
        </p:blipFill>
        <p:spPr bwMode="auto">
          <a:xfrm>
            <a:off x="1878317" y="1967818"/>
            <a:ext cx="8413200" cy="4024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3058367" y="3513691"/>
            <a:ext cx="1788936" cy="116366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4681885" y="4601444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155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22939D-10C8-DA95-36FA-7B1018169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893" b="5595"/>
          <a:stretch/>
        </p:blipFill>
        <p:spPr bwMode="auto">
          <a:xfrm>
            <a:off x="1837199" y="2123869"/>
            <a:ext cx="8517600" cy="4001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6841787" y="4199508"/>
            <a:ext cx="2498857" cy="1375381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4356947" y="578534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7097D9DA-DC9A-A439-BD49-5C752AB9A4A0}"/>
              </a:ext>
            </a:extLst>
          </p:cNvPr>
          <p:cNvSpPr/>
          <p:nvPr/>
        </p:nvSpPr>
        <p:spPr>
          <a:xfrm>
            <a:off x="2783489" y="5613279"/>
            <a:ext cx="3695969" cy="619434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Zone de texte 2">
            <a:extLst>
              <a:ext uri="{FF2B5EF4-FFF2-40B4-BE49-F238E27FC236}">
                <a16:creationId xmlns:a16="http://schemas.microsoft.com/office/drawing/2014/main" id="{77E46199-6A74-6DB4-A338-B009679B2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615" y="3817569"/>
            <a:ext cx="2743200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Cocher la présence ou l’absence des équipes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Zone de texte 2">
            <a:extLst>
              <a:ext uri="{FF2B5EF4-FFF2-40B4-BE49-F238E27FC236}">
                <a16:creationId xmlns:a16="http://schemas.microsoft.com/office/drawing/2014/main" id="{0FBEF85F-7B9C-97FF-A8FF-0E1985DB7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690" y="5922996"/>
            <a:ext cx="306705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Insérer via votre téléphone et/ou PC </a:t>
            </a:r>
            <a:r>
              <a:rPr lang="fr-FR" sz="1100" b="1" i="1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 seul document</a:t>
            </a: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 format JPG, JPEG, PNG ou PDF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7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713C83E-3B64-30E3-49AF-2FE32DBD4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2" b="5595"/>
          <a:stretch/>
        </p:blipFill>
        <p:spPr bwMode="auto">
          <a:xfrm>
            <a:off x="1847999" y="2030318"/>
            <a:ext cx="8496000" cy="4007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8683141" y="3366080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7097D9DA-DC9A-A439-BD49-5C752AB9A4A0}"/>
              </a:ext>
            </a:extLst>
          </p:cNvPr>
          <p:cNvSpPr/>
          <p:nvPr/>
        </p:nvSpPr>
        <p:spPr>
          <a:xfrm>
            <a:off x="6510536" y="2818458"/>
            <a:ext cx="3695969" cy="4572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4" name="Zone de texte 2">
            <a:extLst>
              <a:ext uri="{FF2B5EF4-FFF2-40B4-BE49-F238E27FC236}">
                <a16:creationId xmlns:a16="http://schemas.microsoft.com/office/drawing/2014/main" id="{582CE466-11CB-5EF4-25B7-DD2EA1CA1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05" y="3497113"/>
            <a:ext cx="2159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Pour saisir les résultats, cliquez sur l’onglet « SPORTIF »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21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9CCF631-2DAA-D0E4-E2B6-B4D98464F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1" b="5595"/>
          <a:stretch/>
        </p:blipFill>
        <p:spPr bwMode="auto">
          <a:xfrm>
            <a:off x="1885799" y="2027996"/>
            <a:ext cx="8420400" cy="4011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4026112" y="3865647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7097D9DA-DC9A-A439-BD49-5C752AB9A4A0}"/>
              </a:ext>
            </a:extLst>
          </p:cNvPr>
          <p:cNvSpPr/>
          <p:nvPr/>
        </p:nvSpPr>
        <p:spPr>
          <a:xfrm>
            <a:off x="2882433" y="3805322"/>
            <a:ext cx="924458" cy="4572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0" name="Zone de texte 2">
            <a:extLst>
              <a:ext uri="{FF2B5EF4-FFF2-40B4-BE49-F238E27FC236}">
                <a16:creationId xmlns:a16="http://schemas.microsoft.com/office/drawing/2014/main" id="{69CC6FA0-0DEE-FC73-B8B6-7A0DEE6C2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337" y="4314044"/>
            <a:ext cx="2660650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Cliquez sur « (+) AJOUTER UN MATCH » autant de fois qu’il y a eu de matchs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61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42326BA-C226-5178-D223-BB5A71615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10" b="5265"/>
          <a:stretch/>
        </p:blipFill>
        <p:spPr bwMode="auto">
          <a:xfrm>
            <a:off x="1891199" y="2129029"/>
            <a:ext cx="8409600" cy="4026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7097D9DA-DC9A-A439-BD49-5C752AB9A4A0}"/>
              </a:ext>
            </a:extLst>
          </p:cNvPr>
          <p:cNvSpPr/>
          <p:nvPr/>
        </p:nvSpPr>
        <p:spPr>
          <a:xfrm>
            <a:off x="2898395" y="3428999"/>
            <a:ext cx="4092340" cy="2037735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Zone de texte 2">
            <a:extLst>
              <a:ext uri="{FF2B5EF4-FFF2-40B4-BE49-F238E27FC236}">
                <a16:creationId xmlns:a16="http://schemas.microsoft.com/office/drawing/2014/main" id="{1C6D3D5A-3D29-C5DE-537E-98D464F8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905" y="4142329"/>
            <a:ext cx="1917700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Vous n’avez plus qu’à saisir les résultats des matchs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03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42326BA-C226-5178-D223-BB5A71615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10" b="5265"/>
          <a:stretch/>
        </p:blipFill>
        <p:spPr bwMode="auto">
          <a:xfrm>
            <a:off x="1891199" y="2129029"/>
            <a:ext cx="8409600" cy="4026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7097D9DA-DC9A-A439-BD49-5C752AB9A4A0}"/>
              </a:ext>
            </a:extLst>
          </p:cNvPr>
          <p:cNvSpPr/>
          <p:nvPr/>
        </p:nvSpPr>
        <p:spPr>
          <a:xfrm>
            <a:off x="2898395" y="3428999"/>
            <a:ext cx="4092340" cy="2037735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Zone de texte 2">
            <a:extLst>
              <a:ext uri="{FF2B5EF4-FFF2-40B4-BE49-F238E27FC236}">
                <a16:creationId xmlns:a16="http://schemas.microsoft.com/office/drawing/2014/main" id="{1C6D3D5A-3D29-C5DE-537E-98D464F8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905" y="4142329"/>
            <a:ext cx="1917700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Vous n’avez plus qu’à saisir les résultats des matchs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31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F049EB3-58AD-F302-0E32-FB965B62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01" b="5595"/>
          <a:stretch/>
        </p:blipFill>
        <p:spPr bwMode="auto">
          <a:xfrm>
            <a:off x="1885799" y="2027996"/>
            <a:ext cx="8420400" cy="4011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890" y="1072652"/>
            <a:ext cx="6399615" cy="1107996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les documents et saisir les résultats (critérium U11/ festival U11/U13)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EBF947D0-D4DA-E813-E08D-0B5B390A2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9" y="1072652"/>
            <a:ext cx="802800" cy="802800"/>
          </a:xfrm>
          <a:prstGeom prst="rect">
            <a:avLst/>
          </a:prstGeom>
        </p:spPr>
      </p:pic>
      <p:pic>
        <p:nvPicPr>
          <p:cNvPr id="6" name="Image 5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4CDFE8D0-71B8-B9F6-B7F5-67F2922BA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7" y="1043986"/>
            <a:ext cx="802800" cy="802800"/>
          </a:xfrm>
          <a:prstGeom prst="rect">
            <a:avLst/>
          </a:prstGeom>
        </p:spPr>
      </p:pic>
      <p:sp>
        <p:nvSpPr>
          <p:cNvPr id="10" name="Zone de texte 2">
            <a:extLst>
              <a:ext uri="{FF2B5EF4-FFF2-40B4-BE49-F238E27FC236}">
                <a16:creationId xmlns:a16="http://schemas.microsoft.com/office/drawing/2014/main" id="{96DC75DA-86A0-F144-0ECC-0D184D837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442" y="4868721"/>
            <a:ext cx="1924050" cy="577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PENSEZ à bien valider avant de fermer la page !!!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24C7E129-EF30-D698-62B6-E5086962F967}"/>
              </a:ext>
            </a:extLst>
          </p:cNvPr>
          <p:cNvSpPr/>
          <p:nvPr/>
        </p:nvSpPr>
        <p:spPr>
          <a:xfrm>
            <a:off x="9471332" y="5659209"/>
            <a:ext cx="584200" cy="42545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847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17" y="1076694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Comment consulter les calendriers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13C3B6-3264-0485-CE60-F668ABCB4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27" b="40749"/>
          <a:stretch/>
        </p:blipFill>
        <p:spPr bwMode="auto">
          <a:xfrm>
            <a:off x="1583404" y="2274849"/>
            <a:ext cx="8809703" cy="3421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53C43CB3-C2BF-CBA5-519D-1044E7226923}"/>
              </a:ext>
            </a:extLst>
          </p:cNvPr>
          <p:cNvSpPr/>
          <p:nvPr/>
        </p:nvSpPr>
        <p:spPr>
          <a:xfrm>
            <a:off x="1662062" y="4748365"/>
            <a:ext cx="1041400" cy="4191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F4553E-A852-B0A7-53EE-B7395D1090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2292351" y="5191533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4900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17" y="1076694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Comment consulter les calendriers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28AA66-4822-B092-7A6D-23C690709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54" b="6089"/>
          <a:stretch/>
        </p:blipFill>
        <p:spPr bwMode="auto">
          <a:xfrm>
            <a:off x="1985495" y="2106455"/>
            <a:ext cx="8280000" cy="3905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D6975285-4D5F-561E-2FAD-F8470B9C7153}"/>
              </a:ext>
            </a:extLst>
          </p:cNvPr>
          <p:cNvSpPr/>
          <p:nvPr/>
        </p:nvSpPr>
        <p:spPr>
          <a:xfrm>
            <a:off x="2016967" y="2956596"/>
            <a:ext cx="1041400" cy="472403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94ED89-44C6-8CBB-0CC1-183981E8D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2666564" y="349119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1100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17" y="1076694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Comment consulter les calendriers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73B426-8BBA-9963-5464-EABB2E372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29" b="5760"/>
          <a:stretch/>
        </p:blipFill>
        <p:spPr bwMode="auto">
          <a:xfrm>
            <a:off x="1853399" y="2026725"/>
            <a:ext cx="8485200" cy="4014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149455D0-9259-774B-F886-482F5AAE6920}"/>
              </a:ext>
            </a:extLst>
          </p:cNvPr>
          <p:cNvSpPr/>
          <p:nvPr/>
        </p:nvSpPr>
        <p:spPr>
          <a:xfrm>
            <a:off x="3340467" y="3254996"/>
            <a:ext cx="1713314" cy="57275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2A8F2E-FE92-5F57-42A5-B464E5BE8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4456035" y="394260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638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1: Comment engager une équipe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D4F4D0-8D47-56A1-EAB7-A3BFA863B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70" y="2952657"/>
            <a:ext cx="11749700" cy="2215991"/>
          </a:xfrm>
        </p:spPr>
        <p:txBody>
          <a:bodyPr/>
          <a:lstStyle/>
          <a:p>
            <a:r>
              <a:rPr lang="fr-FR" sz="1800" dirty="0">
                <a:latin typeface="+mn-lt"/>
              </a:rPr>
              <a:t>Cette première étape dans l’utilisation de </a:t>
            </a:r>
            <a:r>
              <a:rPr lang="fr-FR" sz="1800" b="1" i="1" u="sng" dirty="0">
                <a:latin typeface="+mn-lt"/>
              </a:rPr>
              <a:t>l’application sera effective pour cette saison 2024/2025 pour les U7/U9/U11 (G et F), COUPE FUTSAL U11 à Séniors (G et F), CRITERIUM ADOS et SENIORS à 7</a:t>
            </a:r>
            <a:endParaRPr lang="fr-FR" sz="1800" dirty="0">
              <a:latin typeface="+mn-lt"/>
            </a:endParaRPr>
          </a:p>
          <a:p>
            <a:endParaRPr lang="fr-FR" sz="1800" dirty="0">
              <a:latin typeface="+mn-lt"/>
            </a:endParaRPr>
          </a:p>
          <a:p>
            <a:r>
              <a:rPr lang="fr-FR" sz="1800" u="sng" dirty="0">
                <a:latin typeface="+mn-lt"/>
              </a:rPr>
              <a:t>A titre expérimental</a:t>
            </a:r>
            <a:r>
              <a:rPr lang="fr-FR" sz="1800" dirty="0">
                <a:latin typeface="+mn-lt"/>
              </a:rPr>
              <a:t>, les engagements sur FAL seront effectués pour la </a:t>
            </a:r>
            <a:r>
              <a:rPr lang="fr-FR" sz="1800" b="1" dirty="0">
                <a:latin typeface="+mn-lt"/>
              </a:rPr>
              <a:t>participation à la JOURNEE NATIONALE DES U7 (date à valider, Juin 2025)</a:t>
            </a:r>
          </a:p>
          <a:p>
            <a:endParaRPr lang="fr-FR" sz="1800" dirty="0">
              <a:latin typeface="+mn-lt"/>
            </a:endParaRPr>
          </a:p>
          <a:p>
            <a:r>
              <a:rPr lang="fr-FR" sz="1800" b="1" dirty="0">
                <a:latin typeface="+mn-lt"/>
              </a:rPr>
              <a:t>Pour la saison 2024/2025, toutes les équipes U13, U15 et U18 seront automatiquement engagées sur les coupes et festivals extérieurs.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que 6" descr="Commentaire important avec un remplissage uni">
            <a:extLst>
              <a:ext uri="{FF2B5EF4-FFF2-40B4-BE49-F238E27FC236}">
                <a16:creationId xmlns:a16="http://schemas.microsoft.com/office/drawing/2014/main" id="{44B60F48-D425-C070-7E72-9961DFEA3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7725" y="1676073"/>
            <a:ext cx="1396550" cy="13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19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17" y="1076694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Comment consulter les calendriers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C124B9-1DD4-9AD5-553A-779F59C29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29" b="5760"/>
          <a:stretch/>
        </p:blipFill>
        <p:spPr bwMode="auto">
          <a:xfrm>
            <a:off x="1955999" y="2075266"/>
            <a:ext cx="8280000" cy="391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188E5E2B-0682-C40F-E9B5-959BF4AF1A93}"/>
              </a:ext>
            </a:extLst>
          </p:cNvPr>
          <p:cNvSpPr/>
          <p:nvPr/>
        </p:nvSpPr>
        <p:spPr>
          <a:xfrm>
            <a:off x="4992286" y="2896886"/>
            <a:ext cx="2185262" cy="57275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15C808-6A94-05C9-7C6C-FA2660665E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5527751" y="3581788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Zone de texte 2">
            <a:extLst>
              <a:ext uri="{FF2B5EF4-FFF2-40B4-BE49-F238E27FC236}">
                <a16:creationId xmlns:a16="http://schemas.microsoft.com/office/drawing/2014/main" id="{06094655-F1A4-656F-9611-67DF9A7D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60" y="2984648"/>
            <a:ext cx="145415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Renseigner la période du ………… au …………</a:t>
            </a:r>
          </a:p>
        </p:txBody>
      </p:sp>
    </p:spTree>
    <p:extLst>
      <p:ext uri="{BB962C8B-B14F-4D97-AF65-F5344CB8AC3E}">
        <p14:creationId xmlns:p14="http://schemas.microsoft.com/office/powerpoint/2010/main" val="281874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17" y="1076694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Comment consulter les calendriers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CB47FA-8799-EF91-1CCF-E9BE0CF9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35" b="5925"/>
          <a:stretch/>
        </p:blipFill>
        <p:spPr bwMode="auto">
          <a:xfrm>
            <a:off x="1880399" y="1995887"/>
            <a:ext cx="8431200" cy="4009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188E5E2B-0682-C40F-E9B5-959BF4AF1A93}"/>
              </a:ext>
            </a:extLst>
          </p:cNvPr>
          <p:cNvSpPr/>
          <p:nvPr/>
        </p:nvSpPr>
        <p:spPr>
          <a:xfrm>
            <a:off x="6380477" y="4548705"/>
            <a:ext cx="366294" cy="57275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15C808-6A94-05C9-7C6C-FA2660665E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6551823" y="5194703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 de texte 2">
            <a:extLst>
              <a:ext uri="{FF2B5EF4-FFF2-40B4-BE49-F238E27FC236}">
                <a16:creationId xmlns:a16="http://schemas.microsoft.com/office/drawing/2014/main" id="{04B4C667-AEE4-7542-C8B0-AB13051E5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3918338"/>
            <a:ext cx="145415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Faire défiler si vous avez 3 équipes ou +</a:t>
            </a:r>
          </a:p>
        </p:txBody>
      </p:sp>
    </p:spTree>
    <p:extLst>
      <p:ext uri="{BB962C8B-B14F-4D97-AF65-F5344CB8AC3E}">
        <p14:creationId xmlns:p14="http://schemas.microsoft.com/office/powerpoint/2010/main" val="4210868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17" y="1076694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Comment consulter les calendriers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CB47FA-8799-EF91-1CCF-E9BE0CF9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35" b="5925"/>
          <a:stretch/>
        </p:blipFill>
        <p:spPr bwMode="auto">
          <a:xfrm>
            <a:off x="1880399" y="1995887"/>
            <a:ext cx="8431200" cy="4009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188E5E2B-0682-C40F-E9B5-959BF4AF1A93}"/>
              </a:ext>
            </a:extLst>
          </p:cNvPr>
          <p:cNvSpPr/>
          <p:nvPr/>
        </p:nvSpPr>
        <p:spPr>
          <a:xfrm>
            <a:off x="6380477" y="4548705"/>
            <a:ext cx="366294" cy="572752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15C808-6A94-05C9-7C6C-FA2660665E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6551823" y="5194703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one de texte 2">
            <a:extLst>
              <a:ext uri="{FF2B5EF4-FFF2-40B4-BE49-F238E27FC236}">
                <a16:creationId xmlns:a16="http://schemas.microsoft.com/office/drawing/2014/main" id="{04B4C667-AEE4-7542-C8B0-AB13051E5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3918338"/>
            <a:ext cx="145415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Faire défiler si vous avez 3 équipes ou +</a:t>
            </a:r>
          </a:p>
        </p:txBody>
      </p:sp>
    </p:spTree>
    <p:extLst>
      <p:ext uri="{BB962C8B-B14F-4D97-AF65-F5344CB8AC3E}">
        <p14:creationId xmlns:p14="http://schemas.microsoft.com/office/powerpoint/2010/main" val="1506465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18C5CA-EB1B-D88E-DFD0-FCA69896B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0" r="-22" b="6089"/>
          <a:stretch/>
        </p:blipFill>
        <p:spPr bwMode="auto">
          <a:xfrm>
            <a:off x="1844399" y="1999520"/>
            <a:ext cx="8503200" cy="4001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817" y="1076694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Comment consulter les calendriers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8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5D3712-8F16-F10E-B4C2-5C85BED5A2D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fr-FR"/>
              <a:t>Application FAL - District 71 - Saison 2024/2025</a:t>
            </a:r>
          </a:p>
        </p:txBody>
      </p:sp>
      <p:pic>
        <p:nvPicPr>
          <p:cNvPr id="5" name="Image 4" descr="FFF_LOGOTYPE_DISTRICT_SAONE_ET_LOIRE_QUADRI">
            <a:extLst>
              <a:ext uri="{FF2B5EF4-FFF2-40B4-BE49-F238E27FC236}">
                <a16:creationId xmlns:a16="http://schemas.microsoft.com/office/drawing/2014/main" id="{2581A0CF-5418-CB59-5F4D-01BCB6804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F315623-DC2D-E032-DF53-5B52DEB6E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D1B09D5-EC0A-E29D-88CD-ED4C3600C909}"/>
              </a:ext>
            </a:extLst>
          </p:cNvPr>
          <p:cNvSpPr txBox="1">
            <a:spLocks/>
          </p:cNvSpPr>
          <p:nvPr/>
        </p:nvSpPr>
        <p:spPr>
          <a:xfrm>
            <a:off x="1067344" y="2505025"/>
            <a:ext cx="10057311" cy="23442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r>
              <a:rPr lang="fr-FR" sz="2400" dirty="0">
                <a:solidFill>
                  <a:srgbClr val="004A89"/>
                </a:solidFill>
                <a:latin typeface="+mn-lt"/>
              </a:rPr>
              <a:t>CONTACTS :  </a:t>
            </a:r>
          </a:p>
          <a:p>
            <a:endParaRPr lang="fr-FR" sz="2400" dirty="0">
              <a:solidFill>
                <a:srgbClr val="004A89"/>
              </a:solidFill>
              <a:latin typeface="+mn-lt"/>
            </a:endParaRPr>
          </a:p>
          <a:p>
            <a:r>
              <a:rPr lang="fr-FR" sz="2400" dirty="0">
                <a:solidFill>
                  <a:srgbClr val="004A89"/>
                </a:solidFill>
                <a:latin typeface="+mn-lt"/>
              </a:rPr>
              <a:t>MELICQUE Damien (CTD DAP 71) - tél 07-56-38-43-14 ; </a:t>
            </a:r>
            <a:r>
              <a:rPr lang="fr-FR" sz="2400" dirty="0">
                <a:solidFill>
                  <a:srgbClr val="004A89"/>
                </a:solidFill>
                <a:latin typeface="+mn-lt"/>
                <a:hlinkClick r:id="rId4"/>
              </a:rPr>
              <a:t>dmelicque@district71.fff.fr</a:t>
            </a:r>
            <a:endParaRPr lang="fr-FR" sz="2400" dirty="0">
              <a:solidFill>
                <a:srgbClr val="004A89"/>
              </a:solidFill>
              <a:latin typeface="+mn-lt"/>
            </a:endParaRPr>
          </a:p>
          <a:p>
            <a:endParaRPr lang="fr-FR" sz="2400" dirty="0">
              <a:solidFill>
                <a:srgbClr val="004A89"/>
              </a:solidFill>
              <a:latin typeface="+mn-lt"/>
            </a:endParaRPr>
          </a:p>
          <a:p>
            <a:r>
              <a:rPr lang="fr-FR" sz="2400" dirty="0">
                <a:solidFill>
                  <a:srgbClr val="004A89"/>
                </a:solidFill>
                <a:latin typeface="+mn-lt"/>
              </a:rPr>
              <a:t>MELICQUE Julie ou THOMAS Amandine (Secrétaire) – tél 03-73-55-03-35 ; </a:t>
            </a:r>
            <a:r>
              <a:rPr lang="fr-FR" sz="2400" dirty="0">
                <a:solidFill>
                  <a:srgbClr val="004A89"/>
                </a:solidFill>
                <a:latin typeface="+mn-lt"/>
                <a:hlinkClick r:id="rId5"/>
              </a:rPr>
              <a:t>secretariat@district71.fff.fr</a:t>
            </a:r>
            <a:endParaRPr lang="fr-FR" sz="2400" dirty="0">
              <a:solidFill>
                <a:srgbClr val="004A89"/>
              </a:solidFill>
              <a:latin typeface="+mn-lt"/>
            </a:endParaRPr>
          </a:p>
          <a:p>
            <a:endParaRPr lang="fr-FR" sz="2400" dirty="0">
              <a:solidFill>
                <a:srgbClr val="004A89"/>
              </a:solidFill>
              <a:latin typeface="+mn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26FBA75-B6CC-1564-1057-2163B4D2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172" y="1025143"/>
            <a:ext cx="6399615" cy="369332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Pour plus de renseignements: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6E55CA-DE86-E389-608D-62CCB43C5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06" y="4411219"/>
            <a:ext cx="3493355" cy="196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Espace réservé pour une image  4">
            <a:extLst>
              <a:ext uri="{FF2B5EF4-FFF2-40B4-BE49-F238E27FC236}">
                <a16:creationId xmlns:a16="http://schemas.microsoft.com/office/drawing/2014/main" id="{CFF7A080-5C58-3EA9-1209-B0CE70E1E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>
            <a:fillRect/>
          </a:stretch>
        </p:blipFill>
        <p:spPr>
          <a:xfrm>
            <a:off x="8857095" y="4271449"/>
            <a:ext cx="2072053" cy="210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056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1" y="2100942"/>
            <a:ext cx="4625221" cy="260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121229" y="4126230"/>
            <a:ext cx="10057311" cy="23442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r>
              <a:rPr lang="fr-FR" sz="2000" dirty="0"/>
              <a:t>CONTACTS :  </a:t>
            </a:r>
          </a:p>
          <a:p>
            <a:pPr algn="l"/>
            <a:endParaRPr lang="fr-FR" sz="2000" dirty="0"/>
          </a:p>
          <a:p>
            <a:pPr algn="l"/>
            <a:r>
              <a:rPr lang="fr-FR" sz="2000" dirty="0"/>
              <a:t>SIDOBRE Clara (CTR DAP) – tél 06-42-10-35-49 ; csidobre@lbfc.fff.fr</a:t>
            </a:r>
          </a:p>
          <a:p>
            <a:pPr algn="l"/>
            <a:endParaRPr lang="fr-FR" sz="2000" dirty="0"/>
          </a:p>
          <a:p>
            <a:pPr algn="l"/>
            <a:r>
              <a:rPr lang="fr-FR" sz="2000" dirty="0"/>
              <a:t>MICONNET Aurélien (CTD PPF) – tél 06-10-64-47-73 ; amiconnet@lbfc.fff.fr</a:t>
            </a:r>
          </a:p>
          <a:p>
            <a:pPr algn="l"/>
            <a:endParaRPr lang="fr-FR" sz="2000" dirty="0"/>
          </a:p>
          <a:p>
            <a:pPr algn="l"/>
            <a:r>
              <a:rPr lang="fr-FR" sz="2000" dirty="0"/>
              <a:t>MELICQUE Damien (CTD DAP 71) - tél 07-56-38-43-14 ; dmelicque@district71.fff.fr</a:t>
            </a:r>
          </a:p>
        </p:txBody>
      </p:sp>
      <p:pic>
        <p:nvPicPr>
          <p:cNvPr id="7" name="Espace réservé pour une image 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>
            <a:fillRect/>
          </a:stretch>
        </p:blipFill>
        <p:spPr>
          <a:xfrm>
            <a:off x="8305800" y="2100942"/>
            <a:ext cx="2743410" cy="278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80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588" y="777365"/>
            <a:ext cx="7609891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1: Comment engager une équipe</a:t>
            </a:r>
            <a:br>
              <a:rPr lang="fr-FR" sz="2400" i="1" u="sng" dirty="0">
                <a:latin typeface="+mj-lt"/>
              </a:rPr>
            </a:br>
            <a:r>
              <a:rPr lang="fr-FR" sz="2400" b="1" i="1" u="sng" dirty="0">
                <a:latin typeface="+mn-lt"/>
              </a:rPr>
              <a:t>dans F.A.L</a:t>
            </a:r>
            <a:endParaRPr lang="fr-FR" sz="2400" i="1" u="sng" dirty="0">
              <a:latin typeface="+mj-lt"/>
            </a:endParaRP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C7203A-4F8C-910F-1F61-541F8D6F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58" y="2087229"/>
            <a:ext cx="9222665" cy="36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6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3CC5DB-4961-3D00-58E1-E63DB0753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678" y="1828308"/>
            <a:ext cx="8105312" cy="455833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E3A2025-EFE6-9316-7884-52FA38CAF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775" y="633487"/>
            <a:ext cx="7441215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1: Comment engager une équipe</a:t>
            </a:r>
            <a:br>
              <a:rPr lang="fr-FR" sz="2400" i="1" u="sng" dirty="0">
                <a:latin typeface="+mj-lt"/>
              </a:rPr>
            </a:br>
            <a:r>
              <a:rPr lang="fr-FR" sz="2400" b="1" i="1" u="sng" dirty="0">
                <a:latin typeface="+mn-lt"/>
              </a:rPr>
              <a:t>dans F.A.L</a:t>
            </a:r>
            <a:endParaRPr lang="fr-FR" sz="24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628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728D08-1712-896E-187E-856A9C6BD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579" y="2369749"/>
            <a:ext cx="8292840" cy="41020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14DEFF-00A7-37B5-664C-5267FA743B3B}"/>
              </a:ext>
            </a:extLst>
          </p:cNvPr>
          <p:cNvSpPr txBox="1"/>
          <p:nvPr/>
        </p:nvSpPr>
        <p:spPr>
          <a:xfrm>
            <a:off x="2132324" y="1723418"/>
            <a:ext cx="8236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Engager son (ses) équipe(s) et Renseigner l’encadrant ATTENTION prendre le numéro de licence pour éviter les homonymes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E3A800-CEFF-5714-FF4A-38501BE96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545" y="4517565"/>
            <a:ext cx="3105583" cy="495369"/>
          </a:xfrm>
          <a:prstGeom prst="rect">
            <a:avLst/>
          </a:prstGeom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35944DA1-6896-2788-90C0-76C0E9A881E2}"/>
              </a:ext>
            </a:extLst>
          </p:cNvPr>
          <p:cNvSpPr/>
          <p:nvPr/>
        </p:nvSpPr>
        <p:spPr>
          <a:xfrm rot="21418056">
            <a:off x="9511170" y="5411582"/>
            <a:ext cx="326564" cy="495368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1474792-6074-BCB2-A7B6-6652DB1C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577" y="636112"/>
            <a:ext cx="7609891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1: Comment engager une équipe</a:t>
            </a:r>
            <a:br>
              <a:rPr lang="fr-FR" sz="2400" i="1" u="sng" dirty="0">
                <a:latin typeface="+mj-lt"/>
              </a:rPr>
            </a:br>
            <a:r>
              <a:rPr lang="fr-FR" sz="2400" b="1" i="1" u="sng" dirty="0">
                <a:latin typeface="+mn-lt"/>
              </a:rPr>
              <a:t>dans F.A.L</a:t>
            </a:r>
            <a:endParaRPr lang="fr-FR" sz="24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871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14DEFF-00A7-37B5-664C-5267FA743B3B}"/>
              </a:ext>
            </a:extLst>
          </p:cNvPr>
          <p:cNvSpPr txBox="1"/>
          <p:nvPr/>
        </p:nvSpPr>
        <p:spPr>
          <a:xfrm>
            <a:off x="1781706" y="1506225"/>
            <a:ext cx="8628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Engager son (ses) équipe(s) et Renseigner l’encadrant ATTENTION prendre le numéro de licence pour éviter les homonymes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6B59E0-7F6B-37F8-C3C3-EBAA81847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434" y="2129286"/>
            <a:ext cx="8554858" cy="4239306"/>
          </a:xfrm>
          <a:prstGeom prst="rect">
            <a:avLst/>
          </a:prstGeom>
        </p:spPr>
      </p:pic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E6F58B0B-8662-2DDF-64E8-544CFAFA135D}"/>
              </a:ext>
            </a:extLst>
          </p:cNvPr>
          <p:cNvSpPr/>
          <p:nvPr/>
        </p:nvSpPr>
        <p:spPr>
          <a:xfrm>
            <a:off x="3817731" y="4583718"/>
            <a:ext cx="3112770" cy="82677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1" name="Zone de texte 2">
            <a:extLst>
              <a:ext uri="{FF2B5EF4-FFF2-40B4-BE49-F238E27FC236}">
                <a16:creationId xmlns:a16="http://schemas.microsoft.com/office/drawing/2014/main" id="{DFA9013F-50A6-B0AA-0A5E-CDDA9C0AA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615" y="5503652"/>
            <a:ext cx="3404235" cy="2882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Renseigner l’encadrant de l’équipe si ce n’est pas fait</a:t>
            </a:r>
            <a:endParaRPr lang="fr-FR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FFB3CB0-0889-3AA7-455B-103109CE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577" y="674397"/>
            <a:ext cx="7609891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1: Comment engager une équipe</a:t>
            </a:r>
            <a:br>
              <a:rPr lang="fr-FR" sz="2400" i="1" u="sng" dirty="0">
                <a:latin typeface="+mj-lt"/>
              </a:rPr>
            </a:br>
            <a:r>
              <a:rPr lang="fr-FR" sz="2400" b="1" i="1" u="sng" dirty="0">
                <a:latin typeface="+mn-lt"/>
              </a:rPr>
              <a:t>dans F.A.L</a:t>
            </a:r>
            <a:endParaRPr lang="fr-FR" sz="24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890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vos documents d’organisation U7/U9/U11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79879E-CF93-1C3F-DE01-FBEABEE47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27" b="40749"/>
          <a:stretch/>
        </p:blipFill>
        <p:spPr bwMode="auto">
          <a:xfrm>
            <a:off x="1484671" y="2773017"/>
            <a:ext cx="8809703" cy="3421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14754B0-C658-EE05-D862-967A23A3E11A}"/>
              </a:ext>
            </a:extLst>
          </p:cNvPr>
          <p:cNvSpPr/>
          <p:nvPr/>
        </p:nvSpPr>
        <p:spPr>
          <a:xfrm>
            <a:off x="1583404" y="5308804"/>
            <a:ext cx="1041400" cy="4191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A10AA4-90B7-79F6-2057-DE492B9F45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2262854" y="5696154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D1CD10-27D6-756D-FD51-4F5C10309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8" y="1104720"/>
            <a:ext cx="802800" cy="802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DB429A-0AAB-D2FA-29B1-0FE83BA740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1" y="1136068"/>
            <a:ext cx="802800" cy="802800"/>
          </a:xfrm>
          <a:prstGeom prst="rect">
            <a:avLst/>
          </a:prstGeom>
        </p:spPr>
      </p:pic>
      <p:pic>
        <p:nvPicPr>
          <p:cNvPr id="15" name="Image 14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73013790-7E97-F34E-DEF7-0F03CA0BCF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53" y="1568816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6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CACF-384F-D80C-40D3-50803CBE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89" y="1104720"/>
            <a:ext cx="5406556" cy="738664"/>
          </a:xfrm>
        </p:spPr>
        <p:txBody>
          <a:bodyPr/>
          <a:lstStyle/>
          <a:p>
            <a:pPr algn="ctr"/>
            <a:r>
              <a:rPr lang="fr-FR" sz="2400" i="1" u="sng" dirty="0">
                <a:latin typeface="+mj-lt"/>
              </a:rPr>
              <a:t>Etape 2: Comment envoyer vos documents d’organisation U7/U9/U11</a:t>
            </a:r>
          </a:p>
        </p:txBody>
      </p:sp>
      <p:pic>
        <p:nvPicPr>
          <p:cNvPr id="4" name="Image 3" descr="FFF_LOGOTYPE_DISTRICT_SAONE_ET_LOIRE_QUADRI">
            <a:extLst>
              <a:ext uri="{FF2B5EF4-FFF2-40B4-BE49-F238E27FC236}">
                <a16:creationId xmlns:a16="http://schemas.microsoft.com/office/drawing/2014/main" id="{4CA26EE6-6BBD-81C2-3A6C-7366BC12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" y="179955"/>
            <a:ext cx="1152980" cy="1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5EF34-49FF-2CEE-DA84-8B09F50C9A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56947" y="6554920"/>
            <a:ext cx="3478105" cy="153888"/>
          </a:xfrm>
        </p:spPr>
        <p:txBody>
          <a:bodyPr/>
          <a:lstStyle/>
          <a:p>
            <a:pPr algn="ctr"/>
            <a:r>
              <a:rPr lang="fr-FR"/>
              <a:t>Application FAL - District 71 - Saison 2024/2025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4202C-4103-0D2E-F163-C6354AE2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24230" r="11963" b="25719"/>
          <a:stretch/>
        </p:blipFill>
        <p:spPr bwMode="auto">
          <a:xfrm>
            <a:off x="10583373" y="1025143"/>
            <a:ext cx="1355594" cy="13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F76525-8BB8-7C08-7C4B-D024635B1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71" b="6090"/>
          <a:stretch/>
        </p:blipFill>
        <p:spPr bwMode="auto">
          <a:xfrm>
            <a:off x="1919382" y="2349909"/>
            <a:ext cx="8353233" cy="3976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44563AA1-50EE-1F7B-1869-5CA0A62046EF}"/>
              </a:ext>
            </a:extLst>
          </p:cNvPr>
          <p:cNvSpPr/>
          <p:nvPr/>
        </p:nvSpPr>
        <p:spPr>
          <a:xfrm>
            <a:off x="1919382" y="3219450"/>
            <a:ext cx="1041400" cy="419100"/>
          </a:xfrm>
          <a:prstGeom prst="round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E8589A-F34E-50B0-7D6D-F72E12033E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2" t="11352" r="9699" b="23630"/>
          <a:stretch/>
        </p:blipFill>
        <p:spPr bwMode="auto">
          <a:xfrm>
            <a:off x="2785326" y="3638550"/>
            <a:ext cx="330835" cy="3365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2A6E35-9C1A-499F-0764-268E5E665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8" y="1104720"/>
            <a:ext cx="802800" cy="8028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41C8ED-39F1-2DB8-027F-12B03B43DE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1" y="1136068"/>
            <a:ext cx="802800" cy="802800"/>
          </a:xfrm>
          <a:prstGeom prst="rect">
            <a:avLst/>
          </a:prstGeom>
        </p:spPr>
      </p:pic>
      <p:pic>
        <p:nvPicPr>
          <p:cNvPr id="13" name="Image 12" descr="Une image contenant texte, signe, sombre&#10;&#10;Description générée automatiquement">
            <a:extLst>
              <a:ext uri="{FF2B5EF4-FFF2-40B4-BE49-F238E27FC236}">
                <a16:creationId xmlns:a16="http://schemas.microsoft.com/office/drawing/2014/main" id="{FCB4391E-DA24-27D7-E456-65ED4DEDBF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53" y="1568816"/>
            <a:ext cx="802800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89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456FB44B-59AA-407D-88A2-1F7795F4E505}" vid="{6EF05F6B-46D3-4E2D-87D2-50A76CD8006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264</TotalTime>
  <Words>1234</Words>
  <Application>Microsoft Office PowerPoint</Application>
  <PresentationFormat>Grand écran</PresentationFormat>
  <Paragraphs>113</Paragraphs>
  <Slides>35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Arial MT</vt:lpstr>
      <vt:lpstr>Calibri</vt:lpstr>
      <vt:lpstr>FFF Equipe</vt:lpstr>
      <vt:lpstr>Thème1</vt:lpstr>
      <vt:lpstr>Application fédérale FAL (Football Animation et Loisir)</vt:lpstr>
      <vt:lpstr>Application FAL Principes, objectifs</vt:lpstr>
      <vt:lpstr>Etape 1: Comment engager une équipe</vt:lpstr>
      <vt:lpstr>Etape 1: Comment engager une équipe dans F.A.L</vt:lpstr>
      <vt:lpstr>Etape 1: Comment engager une équipe dans F.A.L</vt:lpstr>
      <vt:lpstr>Etape 1: Comment engager une équipe dans F.A.L</vt:lpstr>
      <vt:lpstr>Etape 1: Comment engager une équipe dans F.A.L</vt:lpstr>
      <vt:lpstr>Etape 2: Comment envoyer vos documents d’organisation U7/U9/U11</vt:lpstr>
      <vt:lpstr>Etape 2: Comment envoyer vos documents d’organisation U7/U9/U11</vt:lpstr>
      <vt:lpstr>Etape 2: Comment envoyer vos documents d’organisation U7/U9/U11</vt:lpstr>
      <vt:lpstr>Etape 2: Comment envoyer vos documents d’organisation U7/U9/U11</vt:lpstr>
      <vt:lpstr>Etape 2: Comment envoyer vos documents d’organisation U7/U9/U11</vt:lpstr>
      <vt:lpstr>Etape 2: Comment envoyer vos documents d’organisation U7/U9/U11</vt:lpstr>
      <vt:lpstr>Etape 2: Comment envoyer vos documents d’organisation U7/U9/U11</vt:lpstr>
      <vt:lpstr>Etape 2: Comment envoyer les documents et saisir les résultats (festival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Etape 2: Comment envoyer les documents et saisir les résultats (critérium U11/ festival U11/U13)</vt:lpstr>
      <vt:lpstr>Comment consulter les calendriers</vt:lpstr>
      <vt:lpstr>Comment consulter les calendriers</vt:lpstr>
      <vt:lpstr>Comment consulter les calendriers</vt:lpstr>
      <vt:lpstr>Comment consulter les calendriers</vt:lpstr>
      <vt:lpstr>Comment consulter les calendriers</vt:lpstr>
      <vt:lpstr>Comment consulter les calendriers</vt:lpstr>
      <vt:lpstr>Comment consulter les calendriers</vt:lpstr>
      <vt:lpstr>Pour plus de renseignements: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fédérale FAL (Football Animation et Loisir)</dc:title>
  <dc:creator>MELICQUE Damien</dc:creator>
  <cp:lastModifiedBy>MELICQUE Damien</cp:lastModifiedBy>
  <cp:revision>5</cp:revision>
  <dcterms:created xsi:type="dcterms:W3CDTF">2023-06-12T14:16:30Z</dcterms:created>
  <dcterms:modified xsi:type="dcterms:W3CDTF">2024-07-03T14:54:09Z</dcterms:modified>
</cp:coreProperties>
</file>